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2F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>
      <p:cViewPr varScale="1">
        <p:scale>
          <a:sx n="102" d="100"/>
          <a:sy n="102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A7033-948B-74F0-D4FA-9BE0463249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DD4E0-0F9E-A1A8-79E0-C0E8FEAB2C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FD58B-7AA9-1C05-4851-D5D55576F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8B00D-C8E0-DF1C-DA47-032B97E8B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228DF-1E8D-3496-AF76-6D86D72E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06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80770-005D-DA03-2F21-23DE324E9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D832BA-5B69-D320-96CF-A8726BF76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4C7AC-9E4A-84BA-274C-A639442A1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234C0-026A-D909-D6B7-E778FDC0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31AA79-17BF-20D8-9CE5-CF526AD1F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15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96F4FC-3592-BE59-8512-6E7C9FB28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83A2A5-B3C4-7C82-7C0D-0F957BD2EE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76F07-A485-73DC-0D5C-3E2D8FEF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38FD-9111-1BBB-9F49-E5B4E0D35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ACEA-2889-95B4-C24A-C35D9903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6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1C3B-8F05-B8CC-D8D0-BD060B510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6BA6-50C0-6B1C-2648-470D30CE9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F1688-2694-0173-7BA9-81E9783E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284E1-FD4E-0030-8478-47B9D289D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70001-6042-9A98-1189-01A35F722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30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3345-A516-1A0F-2D21-4CE24385F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17032-F51C-C06D-B063-AB36E27DA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326BD-9258-E964-B5CF-1F013071A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72850-0A2E-5CDC-DB38-FFAE95E8A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B745E-727A-8C18-8127-0E4335257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147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34BC9-2CAD-FE56-934A-6649958D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16267-CC57-E5FE-C194-F65F970A0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BFCB5-D28F-74C7-66C7-501012C0D6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3DD0A-CC24-FD6C-0E67-4F5AEF810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12F1A-321C-B194-38EF-EFAEFC7B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E9D7CD-BC73-D27B-5707-0473EE7B8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07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A0AC-7DE2-584F-7B60-BB2B7CA56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0E0F92-2824-FA51-943C-185D27A7D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1601D1-36E7-6D87-4CFA-12497AAFE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F9133B-00BE-3D05-353E-1AB0D835D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3FC25E-A513-12F9-8801-140DD1348A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3CB75F-232A-AA81-3637-6882FEF9A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279BB-2482-4EA5-57A8-FD5A6E980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F7920E-3AA1-B5A0-9EA1-B4C037BD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96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BD85B-E1B7-86EA-6A66-BC2ECA96C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A9BC14-765E-6E89-99B7-C9D502633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8D6FDA-07FE-E9B4-6F00-648D7C765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1A9F0D-A95C-979A-940E-E41C4CC6D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98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75EB72-4563-B49A-0270-DF1B8408A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572930-BC07-5972-3D0B-64B6266A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490E1-670D-0CF6-3456-84126031D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85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966A-1C2A-6E40-E52A-4D718EF5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85E5F-8442-987E-99F7-6255C5247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194E1-D0E6-C7D5-B712-2E387DB7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22BD2-59E0-C8C8-7D14-9384CFF8C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07C66C-4C43-FEF3-8989-9ABF39706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95D7E-07BA-057D-5C3A-27F033BE5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25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33117-669C-E350-5932-9FE8C1D88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DAE783-EB6E-5E72-628A-8F47C67F31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3F523-BC3B-BC0F-0C9F-8145C367CB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BC4B2-A39A-27F5-A41E-AB2D6E980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FBCCB-6AA8-E2B3-299A-965459561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209B8-E753-987E-635F-B97AFC2D6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8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10B61E-1E4E-36EB-499B-9400A5803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5EE4A-7AF7-73EF-B502-74A5D60B4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57A8-547C-888F-0571-CBBD7EB57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17812-1ADB-9546-8154-023A686DA0A8}" type="datetimeFigureOut">
              <a:rPr lang="en-US" smtClean="0"/>
              <a:t>9/19/23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05F53-65F4-C5FE-DD60-ADEA8BDAE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CA312-28E6-FA2E-48B3-D6DAFE1F6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0856C-D34D-AB4A-9A5F-2C25A3A08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789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A048C9A-1D1C-443B-180B-B922AE8DE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5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3B64B8-C26C-07F7-F9FB-CFE82A3F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90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31D6CC-D737-D951-F5EB-6E837DEC0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688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BC3310-5813-115D-81DC-177731848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384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0E140B-5D9B-9745-0D33-065D380CB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592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160BD6-F55A-8878-1763-F88F6FE7E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244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568D95-3111-4707-A936-D3AAC37C1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92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36BB37-FCE5-E341-CB1A-C6C87BFE3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8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Danny Ismarianto Ruhiyat</dc:creator>
  <cp:lastModifiedBy>Danny Ismarianto Ruhiyat</cp:lastModifiedBy>
  <cp:revision>109</cp:revision>
  <dcterms:created xsi:type="dcterms:W3CDTF">2023-09-16T18:45:33Z</dcterms:created>
  <dcterms:modified xsi:type="dcterms:W3CDTF">2023-09-18T20:21:19Z</dcterms:modified>
</cp:coreProperties>
</file>

<file path=docProps/thumbnail.jpeg>
</file>